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  <p:embeddedFont>
      <p:font typeface="Liberation Sans Bold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195263"/>
            <a:ext cx="18288000" cy="3091737"/>
            <a:chOff x="0" y="0"/>
            <a:chExt cx="24384000" cy="41223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4893" b="3057"/>
            <a:stretch>
              <a:fillRect/>
            </a:stretch>
          </p:blipFill>
          <p:spPr>
            <a:xfrm>
              <a:off x="0" y="0"/>
              <a:ext cx="24384000" cy="412231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393533" y="-2284370"/>
            <a:ext cx="3865767" cy="38657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2471"/>
            </a:solidFill>
            <a:ln w="952500" cap="sq">
              <a:solidFill>
                <a:srgbClr val="F69322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27743" y="6052820"/>
            <a:ext cx="55820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230231" y="2849820"/>
            <a:ext cx="3645968" cy="1904995"/>
          </a:xfrm>
          <a:custGeom>
            <a:avLst/>
            <a:gdLst/>
            <a:ahLst/>
            <a:cxnLst/>
            <a:rect l="l" t="t" r="r" b="b"/>
            <a:pathLst>
              <a:path w="3645968" h="1904995">
                <a:moveTo>
                  <a:pt x="0" y="0"/>
                </a:moveTo>
                <a:lnTo>
                  <a:pt x="3645968" y="0"/>
                </a:lnTo>
                <a:lnTo>
                  <a:pt x="3645968" y="1904995"/>
                </a:lnTo>
                <a:lnTo>
                  <a:pt x="0" y="190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40050" y="2849820"/>
            <a:ext cx="1621794" cy="2293680"/>
          </a:xfrm>
          <a:custGeom>
            <a:avLst/>
            <a:gdLst/>
            <a:ahLst/>
            <a:cxnLst/>
            <a:rect l="l" t="t" r="r" b="b"/>
            <a:pathLst>
              <a:path w="1621794" h="2293680">
                <a:moveTo>
                  <a:pt x="0" y="0"/>
                </a:moveTo>
                <a:lnTo>
                  <a:pt x="1621794" y="0"/>
                </a:lnTo>
                <a:lnTo>
                  <a:pt x="1621794" y="2293680"/>
                </a:lnTo>
                <a:lnTo>
                  <a:pt x="0" y="229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6654" y="1504950"/>
            <a:ext cx="8510450" cy="192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57"/>
              </a:lnSpc>
            </a:pPr>
            <a:r>
              <a:rPr lang="en-US" sz="9600" b="1" dirty="0" err="1" smtClean="0">
                <a:solidFill>
                  <a:srgbClr val="FF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Medi</a:t>
            </a:r>
            <a:r>
              <a:rPr lang="en-US" sz="9600" b="1" dirty="0" smtClean="0">
                <a:solidFill>
                  <a:srgbClr val="FF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-Locator</a:t>
            </a:r>
            <a:endParaRPr lang="en-US" sz="9600" b="1" dirty="0">
              <a:solidFill>
                <a:srgbClr val="FF0000"/>
              </a:solidFill>
              <a:latin typeface="Liberation Sans Bold"/>
              <a:ea typeface="Liberation Sans Bold"/>
              <a:cs typeface="Liberation Sans Bold"/>
              <a:sym typeface="Liberatio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27743" y="4457318"/>
            <a:ext cx="558205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names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34190" y="869581"/>
            <a:ext cx="3497438" cy="34974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8898" y="2023525"/>
            <a:ext cx="9973986" cy="273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Project Objectives</a:t>
            </a:r>
          </a:p>
        </p:txBody>
      </p:sp>
      <p:sp>
        <p:nvSpPr>
          <p:cNvPr id="6" name="Freeform 6"/>
          <p:cNvSpPr/>
          <p:nvPr/>
        </p:nvSpPr>
        <p:spPr>
          <a:xfrm rot="-5400000" flipH="1">
            <a:off x="18124465" y="1753135"/>
            <a:ext cx="2407416" cy="4137746"/>
          </a:xfrm>
          <a:custGeom>
            <a:avLst/>
            <a:gdLst/>
            <a:ahLst/>
            <a:cxnLst/>
            <a:rect l="l" t="t" r="r" b="b"/>
            <a:pathLst>
              <a:path w="2407416" h="4137746">
                <a:moveTo>
                  <a:pt x="2407416" y="0"/>
                </a:moveTo>
                <a:lnTo>
                  <a:pt x="0" y="0"/>
                </a:lnTo>
                <a:lnTo>
                  <a:pt x="0" y="4137746"/>
                </a:lnTo>
                <a:lnTo>
                  <a:pt x="2407416" y="4137746"/>
                </a:lnTo>
                <a:lnTo>
                  <a:pt x="2407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2705667" y="-1658254"/>
            <a:ext cx="3954484" cy="3954484"/>
          </a:xfrm>
          <a:custGeom>
            <a:avLst/>
            <a:gdLst/>
            <a:ahLst/>
            <a:cxnLst/>
            <a:rect l="l" t="t" r="r" b="b"/>
            <a:pathLst>
              <a:path w="3954484" h="3954484">
                <a:moveTo>
                  <a:pt x="0" y="0"/>
                </a:moveTo>
                <a:lnTo>
                  <a:pt x="3954484" y="0"/>
                </a:lnTo>
                <a:lnTo>
                  <a:pt x="3954484" y="3954484"/>
                </a:lnTo>
                <a:lnTo>
                  <a:pt x="0" y="395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28700" y="5375741"/>
          <a:ext cx="16230600" cy="3882559"/>
        </p:xfrm>
        <a:graphic>
          <a:graphicData uri="http://schemas.openxmlformats.org/drawingml/2006/table">
            <a:tbl>
              <a:tblPr/>
              <a:tblGrid>
                <a:gridCol w="5606317"/>
                <a:gridCol w="5335728"/>
                <a:gridCol w="5288555"/>
              </a:tblGrid>
              <a:tr h="388255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778898" y="6057181"/>
            <a:ext cx="4292890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healthcare app designed to assist patients in hospitals by improving access to medical care</a:t>
            </a:r>
            <a:endParaRPr lang="en-US" sz="2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93443" y="6057181"/>
            <a:ext cx="356781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helps patients get quicker assistance at the reception, schedule necessary scans and receive early diagnoses.</a:t>
            </a:r>
            <a:endParaRPr lang="en-US" sz="2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05667" y="5720756"/>
            <a:ext cx="3890070" cy="350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MediLocator</a:t>
            </a:r>
            <a:r>
              <a:rPr lang="en-US" sz="28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not just a healthcare app, it is a life saving app. With your support, we can equip every hospital with it and save many lives</a:t>
            </a:r>
            <a:endParaRPr lang="en-US" sz="2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9686685"/>
            <a:ext cx="16230600" cy="1200630"/>
            <a:chOff x="0" y="0"/>
            <a:chExt cx="4274726" cy="316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316215"/>
            </a:xfrm>
            <a:custGeom>
              <a:avLst/>
              <a:gdLst/>
              <a:ahLst/>
              <a:cxnLst/>
              <a:rect l="l" t="t" r="r" b="b"/>
              <a:pathLst>
                <a:path w="4274726" h="316215">
                  <a:moveTo>
                    <a:pt x="0" y="0"/>
                  </a:moveTo>
                  <a:lnTo>
                    <a:pt x="4274726" y="0"/>
                  </a:lnTo>
                  <a:lnTo>
                    <a:pt x="4274726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4726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45076"/>
            <a:ext cx="6551582" cy="4413224"/>
            <a:chOff x="0" y="0"/>
            <a:chExt cx="8735443" cy="5884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560" b="27560"/>
            <a:stretch>
              <a:fillRect/>
            </a:stretch>
          </p:blipFill>
          <p:spPr>
            <a:xfrm>
              <a:off x="0" y="0"/>
              <a:ext cx="8735443" cy="588429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12149" y="1714402"/>
            <a:ext cx="8644353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The Problems to Solve</a:t>
            </a:r>
          </a:p>
        </p:txBody>
      </p:sp>
      <p:sp>
        <p:nvSpPr>
          <p:cNvPr id="5" name="Freeform 5"/>
          <p:cNvSpPr/>
          <p:nvPr/>
        </p:nvSpPr>
        <p:spPr>
          <a:xfrm rot="-2624871" flipH="1">
            <a:off x="3315619" y="-2126411"/>
            <a:ext cx="3395169" cy="5835446"/>
          </a:xfrm>
          <a:custGeom>
            <a:avLst/>
            <a:gdLst/>
            <a:ahLst/>
            <a:cxnLst/>
            <a:rect l="l" t="t" r="r" b="b"/>
            <a:pathLst>
              <a:path w="3395169" h="5835446">
                <a:moveTo>
                  <a:pt x="3395169" y="0"/>
                </a:moveTo>
                <a:lnTo>
                  <a:pt x="0" y="0"/>
                </a:lnTo>
                <a:lnTo>
                  <a:pt x="0" y="5835446"/>
                </a:lnTo>
                <a:lnTo>
                  <a:pt x="3395169" y="5835446"/>
                </a:lnTo>
                <a:lnTo>
                  <a:pt x="3395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54427" y="4755189"/>
            <a:ext cx="6399793" cy="158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enables doctors to do home visits for patients who are unable to visit the hospital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1893472" cy="18934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789988" y="6473438"/>
            <a:ext cx="63997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Easy to locate departments, labs or supervisors.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4428" y="7826160"/>
            <a:ext cx="639979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Interactive, </a:t>
            </a:r>
            <a:r>
              <a:rPr lang="en-US" sz="3000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Gps</a:t>
            </a: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-style, indoor maps and </a:t>
            </a:r>
            <a:r>
              <a:rPr lang="en-US" sz="3000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personalised</a:t>
            </a: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each hospital layout.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712149" y="4845076"/>
            <a:ext cx="1588616" cy="1200630"/>
            <a:chOff x="0" y="0"/>
            <a:chExt cx="418401" cy="316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37680" y="5088521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12149" y="6311685"/>
            <a:ext cx="1588616" cy="1200630"/>
            <a:chOff x="0" y="0"/>
            <a:chExt cx="418401" cy="3162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937680" y="6555130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 dirty="0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12149" y="7778295"/>
            <a:ext cx="1588616" cy="1200630"/>
            <a:chOff x="0" y="0"/>
            <a:chExt cx="418401" cy="3162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37680" y="8021740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5420" y="3885772"/>
            <a:ext cx="617253" cy="3470949"/>
            <a:chOff x="0" y="0"/>
            <a:chExt cx="162569" cy="914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569" cy="914159"/>
            </a:xfrm>
            <a:custGeom>
              <a:avLst/>
              <a:gdLst/>
              <a:ahLst/>
              <a:cxnLst/>
              <a:rect l="l" t="t" r="r" b="b"/>
              <a:pathLst>
                <a:path w="162569" h="914159">
                  <a:moveTo>
                    <a:pt x="0" y="0"/>
                  </a:moveTo>
                  <a:lnTo>
                    <a:pt x="162569" y="0"/>
                  </a:lnTo>
                  <a:lnTo>
                    <a:pt x="162569" y="914159"/>
                  </a:lnTo>
                  <a:lnTo>
                    <a:pt x="0" y="914159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569" cy="952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755552"/>
            <a:ext cx="1588616" cy="1200630"/>
            <a:chOff x="0" y="0"/>
            <a:chExt cx="418401" cy="3162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47013" y="5755552"/>
            <a:ext cx="1588616" cy="1200630"/>
            <a:chOff x="0" y="0"/>
            <a:chExt cx="418401" cy="316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42047" y="3905741"/>
            <a:ext cx="617253" cy="3455507"/>
            <a:chOff x="0" y="0"/>
            <a:chExt cx="162569" cy="9100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69" cy="910092"/>
            </a:xfrm>
            <a:custGeom>
              <a:avLst/>
              <a:gdLst/>
              <a:ahLst/>
              <a:cxnLst/>
              <a:rect l="l" t="t" r="r" b="b"/>
              <a:pathLst>
                <a:path w="162569" h="910092">
                  <a:moveTo>
                    <a:pt x="0" y="0"/>
                  </a:moveTo>
                  <a:lnTo>
                    <a:pt x="162569" y="0"/>
                  </a:lnTo>
                  <a:lnTo>
                    <a:pt x="162569" y="910092"/>
                  </a:lnTo>
                  <a:lnTo>
                    <a:pt x="0" y="910092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2569" cy="94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65327" y="5755552"/>
            <a:ext cx="1588616" cy="1200630"/>
            <a:chOff x="0" y="0"/>
            <a:chExt cx="418401" cy="3162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6086" y="6694184"/>
            <a:ext cx="16230600" cy="1200630"/>
            <a:chOff x="0" y="0"/>
            <a:chExt cx="4274726" cy="3162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74726" cy="316215"/>
            </a:xfrm>
            <a:custGeom>
              <a:avLst/>
              <a:gdLst/>
              <a:ahLst/>
              <a:cxnLst/>
              <a:rect l="l" t="t" r="r" b="b"/>
              <a:pathLst>
                <a:path w="4274726" h="316215">
                  <a:moveTo>
                    <a:pt x="0" y="0"/>
                  </a:moveTo>
                  <a:lnTo>
                    <a:pt x="4274726" y="0"/>
                  </a:lnTo>
                  <a:lnTo>
                    <a:pt x="4274726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274726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14762399" y="2034429"/>
            <a:ext cx="17666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758937" y="2053479"/>
            <a:ext cx="17666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3642306" y="1479756"/>
            <a:ext cx="11003388" cy="120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b="1" dirty="0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Offered Solutions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4231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42251" y="6935397"/>
            <a:ext cx="4280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Innovation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72545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02.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81855" y="7009337"/>
            <a:ext cx="458904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Collabrative</a:t>
            </a:r>
            <a:r>
              <a:rPr lang="en-US" sz="3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90858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03.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166264" y="7026448"/>
            <a:ext cx="4280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Growth Potential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42" y="3270655"/>
            <a:ext cx="4159912" cy="34750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545" y="3316155"/>
            <a:ext cx="4222611" cy="345098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9" y="3260461"/>
            <a:ext cx="4372886" cy="35059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80557"/>
            <a:ext cx="18313915" cy="4114800"/>
            <a:chOff x="0" y="0"/>
            <a:chExt cx="24418554" cy="548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138" b="33138"/>
            <a:stretch>
              <a:fillRect/>
            </a:stretch>
          </p:blipFill>
          <p:spPr>
            <a:xfrm>
              <a:off x="0" y="0"/>
              <a:ext cx="24418554" cy="5486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2143127" y="2083274"/>
            <a:ext cx="7128860" cy="13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Next Steps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1" y="3737552"/>
            <a:ext cx="11057530" cy="3987744"/>
            <a:chOff x="0" y="0"/>
            <a:chExt cx="2912271" cy="1050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2271" cy="1050270"/>
            </a:xfrm>
            <a:custGeom>
              <a:avLst/>
              <a:gdLst/>
              <a:ahLst/>
              <a:cxnLst/>
              <a:rect l="l" t="t" r="r" b="b"/>
              <a:pathLst>
                <a:path w="2912271" h="1050270">
                  <a:moveTo>
                    <a:pt x="0" y="0"/>
                  </a:moveTo>
                  <a:lnTo>
                    <a:pt x="2912271" y="0"/>
                  </a:lnTo>
                  <a:lnTo>
                    <a:pt x="2912271" y="1050270"/>
                  </a:lnTo>
                  <a:lnTo>
                    <a:pt x="0" y="1050270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12271" cy="108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51779" y="1028700"/>
            <a:ext cx="3707521" cy="3707521"/>
          </a:xfrm>
          <a:custGeom>
            <a:avLst/>
            <a:gdLst/>
            <a:ahLst/>
            <a:cxnLst/>
            <a:rect l="l" t="t" r="r" b="b"/>
            <a:pathLst>
              <a:path w="3707521" h="3707521">
                <a:moveTo>
                  <a:pt x="0" y="0"/>
                </a:moveTo>
                <a:lnTo>
                  <a:pt x="3707521" y="0"/>
                </a:lnTo>
                <a:lnTo>
                  <a:pt x="3707521" y="3707521"/>
                </a:lnTo>
                <a:lnTo>
                  <a:pt x="0" y="370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152368" y="3686266"/>
            <a:ext cx="1457234" cy="14572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815116" y="2700494"/>
            <a:ext cx="22711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673028" y="2149949"/>
            <a:ext cx="1465023" cy="1465023"/>
          </a:xfrm>
          <a:custGeom>
            <a:avLst/>
            <a:gdLst/>
            <a:ahLst/>
            <a:cxnLst/>
            <a:rect l="l" t="t" r="r" b="b"/>
            <a:pathLst>
              <a:path w="1465023" h="1465023">
                <a:moveTo>
                  <a:pt x="0" y="0"/>
                </a:moveTo>
                <a:lnTo>
                  <a:pt x="1465023" y="0"/>
                </a:lnTo>
                <a:lnTo>
                  <a:pt x="1465023" y="1465022"/>
                </a:lnTo>
                <a:lnTo>
                  <a:pt x="0" y="1465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30913" y="5629971"/>
            <a:ext cx="8534860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time management, countless errors, laptop errors, slides not working and videos and photos not loading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752600" y="4102332"/>
            <a:ext cx="5430643" cy="1162859"/>
            <a:chOff x="-46963" y="-40487"/>
            <a:chExt cx="1430293" cy="3062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3330" cy="249117"/>
            </a:xfrm>
            <a:custGeom>
              <a:avLst/>
              <a:gdLst/>
              <a:ahLst/>
              <a:cxnLst/>
              <a:rect l="l" t="t" r="r" b="b"/>
              <a:pathLst>
                <a:path w="1383330" h="249117">
                  <a:moveTo>
                    <a:pt x="0" y="0"/>
                  </a:moveTo>
                  <a:lnTo>
                    <a:pt x="1383330" y="0"/>
                  </a:lnTo>
                  <a:lnTo>
                    <a:pt x="1383330" y="249117"/>
                  </a:lnTo>
                  <a:lnTo>
                    <a:pt x="0" y="249117"/>
                  </a:lnTo>
                  <a:close/>
                </a:path>
              </a:pathLst>
            </a:custGeom>
            <a:solidFill>
              <a:srgbClr val="BE247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46963" y="-40487"/>
              <a:ext cx="1383330" cy="306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Presenter Challenges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70327" y="4652471"/>
            <a:ext cx="2980932" cy="2980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82410" y="2712386"/>
            <a:ext cx="7680797" cy="447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0"/>
              </a:lnSpc>
            </a:pPr>
            <a:r>
              <a:rPr lang="en-US" sz="170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Thank You.</a:t>
            </a:r>
          </a:p>
        </p:txBody>
      </p:sp>
      <p:sp>
        <p:nvSpPr>
          <p:cNvPr id="6" name="Freeform 6"/>
          <p:cNvSpPr/>
          <p:nvPr/>
        </p:nvSpPr>
        <p:spPr>
          <a:xfrm rot="-5400000" flipH="1">
            <a:off x="14730317" y="6916867"/>
            <a:ext cx="4340842" cy="7460823"/>
          </a:xfrm>
          <a:custGeom>
            <a:avLst/>
            <a:gdLst/>
            <a:ahLst/>
            <a:cxnLst/>
            <a:rect l="l" t="t" r="r" b="b"/>
            <a:pathLst>
              <a:path w="4340842" h="7460823">
                <a:moveTo>
                  <a:pt x="4340843" y="0"/>
                </a:moveTo>
                <a:lnTo>
                  <a:pt x="0" y="0"/>
                </a:lnTo>
                <a:lnTo>
                  <a:pt x="0" y="7460823"/>
                </a:lnTo>
                <a:lnTo>
                  <a:pt x="4340843" y="7460823"/>
                </a:lnTo>
                <a:lnTo>
                  <a:pt x="4340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882410" y="7812739"/>
            <a:ext cx="71217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 flipH="1">
            <a:off x="13170327" y="-3651807"/>
            <a:ext cx="4340842" cy="7460823"/>
          </a:xfrm>
          <a:custGeom>
            <a:avLst/>
            <a:gdLst/>
            <a:ahLst/>
            <a:cxnLst/>
            <a:rect l="l" t="t" r="r" b="b"/>
            <a:pathLst>
              <a:path w="4340842" h="7460823">
                <a:moveTo>
                  <a:pt x="4340843" y="0"/>
                </a:moveTo>
                <a:lnTo>
                  <a:pt x="0" y="0"/>
                </a:lnTo>
                <a:lnTo>
                  <a:pt x="0" y="7460823"/>
                </a:lnTo>
                <a:lnTo>
                  <a:pt x="4340843" y="7460823"/>
                </a:lnTo>
                <a:lnTo>
                  <a:pt x="43408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903886" y="-878119"/>
            <a:ext cx="1932586" cy="1913447"/>
            <a:chOff x="0" y="0"/>
            <a:chExt cx="508994" cy="503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994" cy="503953"/>
            </a:xfrm>
            <a:custGeom>
              <a:avLst/>
              <a:gdLst/>
              <a:ahLst/>
              <a:cxnLst/>
              <a:rect l="l" t="t" r="r" b="b"/>
              <a:pathLst>
                <a:path w="508994" h="503953">
                  <a:moveTo>
                    <a:pt x="0" y="0"/>
                  </a:moveTo>
                  <a:lnTo>
                    <a:pt x="508994" y="0"/>
                  </a:lnTo>
                  <a:lnTo>
                    <a:pt x="508994" y="503953"/>
                  </a:lnTo>
                  <a:lnTo>
                    <a:pt x="0" y="503953"/>
                  </a:lnTo>
                  <a:close/>
                </a:path>
              </a:pathLst>
            </a:custGeom>
            <a:solidFill>
              <a:srgbClr val="BE24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8994" cy="542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03886" y="9258300"/>
            <a:ext cx="1932586" cy="1913447"/>
            <a:chOff x="0" y="0"/>
            <a:chExt cx="508994" cy="5039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994" cy="503953"/>
            </a:xfrm>
            <a:custGeom>
              <a:avLst/>
              <a:gdLst/>
              <a:ahLst/>
              <a:cxnLst/>
              <a:rect l="l" t="t" r="r" b="b"/>
              <a:pathLst>
                <a:path w="508994" h="503953">
                  <a:moveTo>
                    <a:pt x="0" y="0"/>
                  </a:moveTo>
                  <a:lnTo>
                    <a:pt x="508994" y="0"/>
                  </a:lnTo>
                  <a:lnTo>
                    <a:pt x="508994" y="503953"/>
                  </a:lnTo>
                  <a:lnTo>
                    <a:pt x="0" y="503953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08994" cy="542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087082" y="2175437"/>
            <a:ext cx="1633579" cy="1633579"/>
          </a:xfrm>
          <a:custGeom>
            <a:avLst/>
            <a:gdLst/>
            <a:ahLst/>
            <a:cxnLst/>
            <a:rect l="l" t="t" r="r" b="b"/>
            <a:pathLst>
              <a:path w="1633579" h="1633579">
                <a:moveTo>
                  <a:pt x="0" y="0"/>
                </a:moveTo>
                <a:lnTo>
                  <a:pt x="1633579" y="0"/>
                </a:lnTo>
                <a:lnTo>
                  <a:pt x="1633579" y="1633579"/>
                </a:lnTo>
                <a:lnTo>
                  <a:pt x="0" y="163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153</Words>
  <Application>Microsoft Office PowerPoint</Application>
  <PresentationFormat>Custom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Canva Sans</vt:lpstr>
      <vt:lpstr>Arial</vt:lpstr>
      <vt:lpstr>Liberation Sans Bold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Bold Minimalist Pitch Deck Presentation</dc:title>
  <dc:creator>MIK3 L</dc:creator>
  <cp:lastModifiedBy>User</cp:lastModifiedBy>
  <cp:revision>8</cp:revision>
  <dcterms:created xsi:type="dcterms:W3CDTF">2006-08-16T00:00:00Z</dcterms:created>
  <dcterms:modified xsi:type="dcterms:W3CDTF">2025-05-19T07:31:32Z</dcterms:modified>
  <dc:identifier>DAGnn3jFcDQ</dc:identifier>
</cp:coreProperties>
</file>